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-806" y="-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5F9D33-1E15-5E3D-C341-A7DCF9B590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76CD9D-C5E6-1DF4-3F76-7E7E59017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5C7924-8DDD-D962-39CC-74ED72DED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550E6C-0619-5026-65C2-EEEDEEF3A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38DD88-B4F0-BAE8-A787-088171794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9193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E1F4D3-168A-EB39-1902-F1CE993AB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110BA33-ADE0-8E63-6350-D3B304566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6A85B71-489C-3339-B3CB-5AE1EC5492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DD9727A-0F12-BA06-0E50-5A0207C9E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AE39D6-BAF0-791A-A49D-08BC6FE6E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5090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1F0D63B-8EEE-5BDE-5F2D-DAD82FAB9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53DE430-CB23-34A4-8D8F-BFCF3D88A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3127598-7DAB-3B6A-C14E-819C20EBA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0BE1679-195C-0DE1-35BE-BD6BB704E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4EC7BC1-2369-1411-9F2E-BB22549D5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1394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5D813C-C342-6FAF-7CFA-58022F035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4DBE458-B87E-91A2-E626-F56EA9D97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994E613-B671-2B6A-0E84-AB1DA3699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A6A945-1815-2EDC-627F-943AAE70B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D10443-981E-0FD7-9444-371C79D68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9198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E684CC-AA32-1652-ED9C-71380A701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B6C2F8-589B-B315-8AB5-952927BE63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6D25AC-913C-788A-E762-136F0CE3F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B288ADB-FF45-DB24-ADE9-F9E0F01D1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4C4CB3-005D-FA75-92CF-A2880EF3C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35115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BDAB710-D770-F112-1279-C69F28B76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BA662EA-6829-0DE1-1564-B45E3B57EB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E4CCF2A-FBCB-9D1A-A9D0-88FB2AC649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F3F827A-30D4-6264-CE1C-D20A9A55E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9A29D8-9BF6-7C01-04FD-EE033B086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8296EFA-1B82-B3F1-C917-191BEA3CE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3230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8C22DE-8C03-AE75-6678-37BA98E86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EF69F3-2335-A58D-3021-FC9934EF2A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EA5AF4A-85A6-9D2E-A4AF-80EA920ADF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702932E-AC08-7398-C816-86F92A4800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BCA92F7-A1D3-DF04-DCDF-4B4638322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BD298B9-2851-6B12-0ACC-BC5BF9A94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037C9B2-44C6-99CA-568D-075D8A1A1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C7C1D18-45A0-DB37-E983-777EAE93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1043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D8F1B1-1B3B-7522-51EB-778802C2D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05505F71-CAF7-D510-701A-A26B8657F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172B27-727D-F480-2182-91938835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A14B847-72B6-655C-BA46-A3B84BDC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8016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A536359-5666-CC50-61D9-D4C3A2092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7CAED6B-8C3C-3E2F-1430-0E6B88054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D0103F-666E-485F-0614-FF6ECF784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2123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A11B11-3680-686D-71AE-34F06B9D8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FACB58-CB16-19A5-EEB3-820EBCE9D1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592F379-D3AE-41A8-B1FE-BA62DF77E6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9F308D7-A69B-E684-E273-B4073BD5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A2834D8-5E9E-DEB5-6FBA-B33B8DC29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1C9FFD8-C7ED-6A24-F9C2-DD890F686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406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BB3534-D2EF-1D59-4EF8-982096546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2B31E6B-BB90-D74E-79BD-D8D1448BB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B4C173F-5E3F-2830-9F58-095DF80C2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478268-1BB0-9942-2D70-B88133ABB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1D299DD-E107-B628-0AEE-5FC867986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8CF715-9A2E-FBC6-9D65-9CF415A1A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4983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2EB5074-4740-B106-832D-204AECA78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9CC4E6-37CF-B4BA-4E64-C826A410E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104A6EC-6EC4-3ACA-7AE7-96BD73C865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F52E95-B207-4A8D-9722-99508A968AE3}" type="datetimeFigureOut">
              <a:rPr lang="fr-FR" smtClean="0"/>
              <a:t>11/02/2026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71381E-BB3C-09DF-4F34-537AF47F75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26AF8E7-1464-F611-9DBE-246534D94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4B4F0-5BD7-434E-B389-EB3B700732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938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63495891-59E7-B7C9-75E1-E662CCB2C8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4149890" y="-11384281"/>
            <a:ext cx="20491778" cy="296265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5604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e 27">
            <a:extLst>
              <a:ext uri="{FF2B5EF4-FFF2-40B4-BE49-F238E27FC236}">
                <a16:creationId xmlns:a16="http://schemas.microsoft.com/office/drawing/2014/main" id="{08F8F821-F072-3C5E-659E-9866B835334B}"/>
              </a:ext>
            </a:extLst>
          </p:cNvPr>
          <p:cNvGrpSpPr/>
          <p:nvPr/>
        </p:nvGrpSpPr>
        <p:grpSpPr>
          <a:xfrm>
            <a:off x="2613452" y="4176162"/>
            <a:ext cx="5986145" cy="1221287"/>
            <a:chOff x="0" y="0"/>
            <a:chExt cx="4305554" cy="87994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3ED2F22-FDEB-458D-9B4B-4BABB06292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227" y="0"/>
              <a:ext cx="1240155" cy="19621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1000" b="1" kern="10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Flight Operation Manager</a:t>
              </a:r>
              <a:endParaRPr lang="fr-FR" sz="11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0" name="AutoShape 109">
              <a:extLst>
                <a:ext uri="{FF2B5EF4-FFF2-40B4-BE49-F238E27FC236}">
                  <a16:creationId xmlns:a16="http://schemas.microsoft.com/office/drawing/2014/main" id="{41AB25E7-2AE9-E46C-CF0A-02091D2F1AB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6395" y="387981"/>
              <a:ext cx="3649345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1" name="AutoShape 112">
              <a:extLst>
                <a:ext uri="{FF2B5EF4-FFF2-40B4-BE49-F238E27FC236}">
                  <a16:creationId xmlns:a16="http://schemas.microsoft.com/office/drawing/2014/main" id="{C86BB9B5-3C37-A65B-47C5-6F043D58869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365126" y="384806"/>
              <a:ext cx="634" cy="18796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7C9B0B6-096C-7440-D33E-CE3C1B394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571749"/>
              <a:ext cx="1013460" cy="30819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en-US" sz="700" b="1" kern="10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Head of Flight Performances Engineering and Documentations &amp; OCC</a:t>
              </a:r>
              <a:endParaRPr lang="fr-FR" sz="11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3" name="AutoShape 114">
              <a:extLst>
                <a:ext uri="{FF2B5EF4-FFF2-40B4-BE49-F238E27FC236}">
                  <a16:creationId xmlns:a16="http://schemas.microsoft.com/office/drawing/2014/main" id="{F9DD6C21-9579-30C5-79BE-BFE3EEF27B6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277302" y="387981"/>
              <a:ext cx="0" cy="1911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11BA865-18A2-EE40-F135-9FAD913E2E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60367" y="571752"/>
              <a:ext cx="787400" cy="30819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700" b="1" kern="100" dirty="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Rosters and scheduling Manager</a:t>
              </a:r>
              <a:endParaRPr lang="fr-FR" sz="11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5BEF88D-93E2-5690-24C3-435998CD0F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4674" y="571749"/>
              <a:ext cx="622300" cy="30819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700" b="1" kern="10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Chief Pilot</a:t>
              </a:r>
              <a:endParaRPr lang="fr-FR" sz="11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6" name="AutoShape 117">
              <a:extLst>
                <a:ext uri="{FF2B5EF4-FFF2-40B4-BE49-F238E27FC236}">
                  <a16:creationId xmlns:a16="http://schemas.microsoft.com/office/drawing/2014/main" id="{38E5A602-B93E-7D5F-B4CA-946FB13C54C8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2186305" y="200021"/>
              <a:ext cx="0" cy="37172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" name="AutoShape 197">
              <a:extLst>
                <a:ext uri="{FF2B5EF4-FFF2-40B4-BE49-F238E27FC236}">
                  <a16:creationId xmlns:a16="http://schemas.microsoft.com/office/drawing/2014/main" id="{3BCDC4D6-1C46-28B2-BCE7-AB6F42EA3C5D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100386" y="388616"/>
              <a:ext cx="635" cy="1854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7969BC0-A9AF-071E-910F-32B7824CC5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63881" y="571752"/>
              <a:ext cx="651510" cy="308189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700" b="1" kern="10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Cabin Crew  Manager</a:t>
              </a:r>
              <a:endParaRPr lang="fr-FR" sz="11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E5388727-1CF4-7336-D161-5AF2F68E97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2299" y="571750"/>
              <a:ext cx="643255" cy="308189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700" b="1" kern="10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Standars &amp; Procedures</a:t>
              </a:r>
              <a:endParaRPr lang="fr-FR" sz="1100" kern="10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0" name="AutoShape 197">
              <a:extLst>
                <a:ext uri="{FF2B5EF4-FFF2-40B4-BE49-F238E27FC236}">
                  <a16:creationId xmlns:a16="http://schemas.microsoft.com/office/drawing/2014/main" id="{A67BC741-61D4-2A09-7BCC-4A22850EFC82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012565" y="389251"/>
              <a:ext cx="635" cy="18542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F18CDF61-6FDF-2EA7-CA53-C37068131B53}"/>
              </a:ext>
            </a:extLst>
          </p:cNvPr>
          <p:cNvGrpSpPr/>
          <p:nvPr/>
        </p:nvGrpSpPr>
        <p:grpSpPr>
          <a:xfrm>
            <a:off x="3452598" y="1871029"/>
            <a:ext cx="2257322" cy="806092"/>
            <a:chOff x="3452598" y="1871029"/>
            <a:chExt cx="2257322" cy="80609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00A946E-6A04-3522-ED31-84240A549B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52014" y="2404800"/>
              <a:ext cx="1658490" cy="272321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1000" b="1" kern="100" dirty="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Station manager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993D180-9C8A-18B9-E811-95F99E3A7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52598" y="1871029"/>
              <a:ext cx="2257322" cy="272325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  <a:buNone/>
              </a:pPr>
              <a:r>
                <a:rPr lang="fr-FR" sz="1200" b="1" kern="100" dirty="0">
                  <a:solidFill>
                    <a:srgbClr val="000000"/>
                  </a:solidFill>
                  <a:effectLst/>
                  <a:latin typeface="Aptos" panose="020B0004020202020204" pitchFamily="34" charset="0"/>
                  <a:ea typeface="Aptos" panose="020B0004020202020204" pitchFamily="34" charset="0"/>
                  <a:cs typeface="Arial" panose="020B0604020202020204" pitchFamily="34" charset="0"/>
                </a:rPr>
                <a:t>Ground  Operations Manager</a:t>
              </a:r>
              <a:endParaRPr lang="fr-FR" sz="16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6" name="AutoShape 117">
              <a:extLst>
                <a:ext uri="{FF2B5EF4-FFF2-40B4-BE49-F238E27FC236}">
                  <a16:creationId xmlns:a16="http://schemas.microsoft.com/office/drawing/2014/main" id="{B8F2A9D9-84CA-337F-89A0-DF1F005F383D}"/>
                </a:ext>
              </a:extLst>
            </p:cNvPr>
            <p:cNvCxnSpPr>
              <a:cxnSpLocks noChangeShapeType="1"/>
              <a:stCxn id="45" idx="2"/>
              <a:endCxn id="44" idx="0"/>
            </p:cNvCxnSpPr>
            <p:nvPr/>
          </p:nvCxnSpPr>
          <p:spPr bwMode="auto">
            <a:xfrm>
              <a:off x="4581259" y="2143354"/>
              <a:ext cx="0" cy="261446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402012799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29</Words>
  <Application>Microsoft Office PowerPoint</Application>
  <PresentationFormat>Grand écran</PresentationFormat>
  <Paragraphs>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nailiirad</dc:creator>
  <cp:lastModifiedBy>nailiirad</cp:lastModifiedBy>
  <cp:revision>8</cp:revision>
  <dcterms:created xsi:type="dcterms:W3CDTF">2026-02-11T00:17:14Z</dcterms:created>
  <dcterms:modified xsi:type="dcterms:W3CDTF">2026-02-11T02:08:10Z</dcterms:modified>
</cp:coreProperties>
</file>

<file path=docProps/thumbnail.jpeg>
</file>